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000" dirty="0" smtClean="0">
                <a:latin typeface="+mj-lt"/>
              </a:rPr>
              <a:t>Вступительные испытания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 smtClean="0">
                <a:latin typeface="+mj-lt"/>
              </a:rPr>
              <a:t>с использованием дистанционных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 smtClean="0">
                <a:latin typeface="+mj-lt"/>
              </a:rPr>
              <a:t>технологий </a:t>
            </a:r>
            <a:r>
              <a:rPr lang="ru-RU" sz="3000" smtClean="0">
                <a:latin typeface="+mj-lt"/>
              </a:rPr>
              <a:t>НЕ </a:t>
            </a:r>
            <a:r>
              <a:rPr lang="ru-RU" sz="3000" smtClean="0">
                <a:latin typeface="+mj-lt"/>
              </a:rPr>
              <a:t>ПРОИЗВОДЯТСЯ</a:t>
            </a:r>
            <a:r>
              <a:rPr lang="ru-RU" sz="3000" dirty="0" smtClean="0">
                <a:latin typeface="+mj-lt"/>
              </a:rPr>
              <a:t>.</a:t>
            </a:r>
            <a:endParaRPr lang="ru-RU" sz="3000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Информация о проведении вступительных </a:t>
            </a:r>
            <a:br>
              <a:rPr lang="ru-RU" sz="2400" dirty="0" smtClean="0"/>
            </a:br>
            <a:r>
              <a:rPr lang="ru-RU" sz="2400" dirty="0" smtClean="0"/>
              <a:t>с использованием дистанционных технологий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544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457</TotalTime>
  <Words>13</Words>
  <Application>Microsoft Office PowerPoint</Application>
  <PresentationFormat>Лист A4 (210x297 мм)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проведении вступительных  с использованием дистанционных технологий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95</cp:revision>
  <cp:lastPrinted>2015-11-12T11:37:38Z</cp:lastPrinted>
  <dcterms:created xsi:type="dcterms:W3CDTF">2015-11-09T09:32:52Z</dcterms:created>
  <dcterms:modified xsi:type="dcterms:W3CDTF">2016-10-03T07:57:51Z</dcterms:modified>
</cp:coreProperties>
</file>