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5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44741" y="2204864"/>
            <a:ext cx="8025694" cy="392129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ru-RU" sz="3000" dirty="0" smtClean="0">
                <a:latin typeface="+mj-lt"/>
              </a:rPr>
              <a:t>Для поступления в НОЧУ ВО </a:t>
            </a:r>
            <a:endParaRPr lang="ru-RU" sz="3000" dirty="0" smtClean="0">
              <a:latin typeface="+mj-lt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ru-RU" sz="3000" smtClean="0">
                <a:latin typeface="+mj-lt"/>
              </a:rPr>
              <a:t>«</a:t>
            </a:r>
            <a:r>
              <a:rPr lang="ru-RU" sz="3000" dirty="0" smtClean="0">
                <a:latin typeface="+mj-lt"/>
              </a:rPr>
              <a:t>Московский Институт Телевидения и Радиовещания  «Останкино</a:t>
            </a:r>
            <a:r>
              <a:rPr lang="ru-RU" sz="3000" smtClean="0">
                <a:latin typeface="+mj-lt"/>
              </a:rPr>
              <a:t>» </a:t>
            </a:r>
            <a:endParaRPr lang="ru-RU" sz="3000" smtClean="0">
              <a:latin typeface="+mj-lt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ru-RU" sz="3000" smtClean="0">
                <a:latin typeface="+mj-lt"/>
              </a:rPr>
              <a:t>прохождение </a:t>
            </a:r>
            <a:endParaRPr lang="ru-RU" sz="3000" dirty="0" smtClean="0">
              <a:latin typeface="+mj-lt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ru-RU" sz="3000" dirty="0" smtClean="0">
                <a:latin typeface="+mj-lt"/>
              </a:rPr>
              <a:t>медицинского осмотра  НЕ ТРЕБУЕТСЯ.</a:t>
            </a:r>
            <a:endParaRPr lang="ru-RU" sz="3000" dirty="0">
              <a:latin typeface="+mj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Информация о необходимости прохождения поступающими обязательного предварительного медицинского осмотра (обследования)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3065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422</TotalTime>
  <Words>32</Words>
  <Application>Microsoft Office PowerPoint</Application>
  <PresentationFormat>Лист A4 (210x297 мм)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 необходимости прохождения поступающими обязательного предварительного медицинского осмотра (обследования)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93</cp:revision>
  <cp:lastPrinted>2015-11-12T11:37:38Z</cp:lastPrinted>
  <dcterms:created xsi:type="dcterms:W3CDTF">2015-11-09T09:32:52Z</dcterms:created>
  <dcterms:modified xsi:type="dcterms:W3CDTF">2016-09-27T15:44:16Z</dcterms:modified>
</cp:coreProperties>
</file>