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4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44741" y="1844825"/>
            <a:ext cx="8025694" cy="428133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000" dirty="0" smtClean="0">
                <a:latin typeface="+mj-lt"/>
              </a:rPr>
              <a:t>Поступающие вправе подать документы лично или направить заявление о приеме, а также необходимые документы,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000" dirty="0" smtClean="0">
                <a:latin typeface="+mj-lt"/>
              </a:rPr>
              <a:t>через операторов почтовой связи по адресу: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dirty="0" smtClean="0">
                <a:latin typeface="+mj-lt"/>
              </a:rPr>
              <a:t>111033, г. Москва, ул. </a:t>
            </a:r>
            <a:r>
              <a:rPr lang="ru-RU" dirty="0" err="1" smtClean="0">
                <a:latin typeface="+mj-lt"/>
              </a:rPr>
              <a:t>Волочаевская</a:t>
            </a:r>
            <a:r>
              <a:rPr lang="ru-RU" dirty="0" smtClean="0">
                <a:latin typeface="+mj-lt"/>
              </a:rPr>
              <a:t>, д. 38, стр. 1 </a:t>
            </a:r>
            <a:r>
              <a:rPr lang="ru-RU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dirty="0" smtClean="0">
                <a:latin typeface="+mj-lt"/>
              </a:rPr>
              <a:t>( в приемную комиссию МИТРО).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" dirty="0" smtClean="0">
              <a:latin typeface="+mj-lt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100" dirty="0">
              <a:latin typeface="+mj-lt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100" dirty="0" smtClean="0">
              <a:latin typeface="+mj-lt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100" dirty="0">
              <a:latin typeface="+mj-lt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100" dirty="0" smtClean="0">
              <a:latin typeface="+mj-lt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100" dirty="0">
              <a:latin typeface="+mj-lt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100" dirty="0" smtClean="0">
              <a:latin typeface="+mj-lt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000" dirty="0" smtClean="0">
                <a:latin typeface="+mj-lt"/>
              </a:rPr>
              <a:t>Телефон приемной комиссии: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dirty="0" smtClean="0">
                <a:latin typeface="+mj-lt"/>
              </a:rPr>
              <a:t>8 (495) 545-37-37, 8 (495) 660-33-16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Информация о местах приема документов,</a:t>
            </a:r>
            <a:br>
              <a:rPr lang="ru-RU" sz="2400" dirty="0" smtClean="0"/>
            </a:br>
            <a:r>
              <a:rPr lang="ru-RU" sz="2400" dirty="0" smtClean="0"/>
              <a:t>необходимых для поступления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4441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423</TotalTime>
  <Words>67</Words>
  <Application>Microsoft Office PowerPoint</Application>
  <PresentationFormat>Лист A4 (210x297 мм)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 местах приема документов, необходимых для поступления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93</cp:revision>
  <cp:lastPrinted>2015-11-12T11:37:38Z</cp:lastPrinted>
  <dcterms:created xsi:type="dcterms:W3CDTF">2015-11-09T09:32:52Z</dcterms:created>
  <dcterms:modified xsi:type="dcterms:W3CDTF">2016-09-27T13:12:40Z</dcterms:modified>
</cp:coreProperties>
</file>