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3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62523" y="2225842"/>
            <a:ext cx="8658962" cy="390032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600" dirty="0" smtClean="0">
                <a:latin typeface="+mj-lt"/>
              </a:rPr>
              <a:t>Поступающие вправе направить заявление о приеме</a:t>
            </a:r>
            <a:r>
              <a:rPr lang="ru-RU" sz="2600" dirty="0" smtClean="0">
                <a:latin typeface="+mj-lt"/>
              </a:rPr>
              <a:t>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600" dirty="0" smtClean="0">
                <a:latin typeface="+mj-lt"/>
              </a:rPr>
              <a:t> </a:t>
            </a:r>
            <a:r>
              <a:rPr lang="ru-RU" sz="2600" dirty="0" smtClean="0">
                <a:latin typeface="+mj-lt"/>
              </a:rPr>
              <a:t>а также необходимые документы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600" dirty="0" smtClean="0">
                <a:latin typeface="+mj-lt"/>
              </a:rPr>
              <a:t>через операторов почтовой связи по адресу: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200" dirty="0" smtClean="0">
                <a:latin typeface="+mj-lt"/>
              </a:rPr>
              <a:t>111033, г. Москва, ул. </a:t>
            </a:r>
            <a:r>
              <a:rPr lang="ru-RU" sz="3200" dirty="0" err="1" smtClean="0">
                <a:latin typeface="+mj-lt"/>
              </a:rPr>
              <a:t>Волочаевская</a:t>
            </a:r>
            <a:r>
              <a:rPr lang="ru-RU" sz="3200" dirty="0" smtClean="0">
                <a:latin typeface="+mj-lt"/>
              </a:rPr>
              <a:t>, д. 38 стр. 1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200" dirty="0" smtClean="0">
                <a:latin typeface="+mj-lt"/>
              </a:rPr>
              <a:t> (в приемную комиссию МИТРО).</a:t>
            </a:r>
            <a:endParaRPr lang="ru-RU" sz="3200" dirty="0"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Информация о почтовых адресах для направления документов, необходимых для поступления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8250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423</TotalTime>
  <Words>53</Words>
  <Application>Microsoft Office PowerPoint</Application>
  <PresentationFormat>Лист A4 (210x297 мм)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почтовых адресах для направления документов, необходимых для поступления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94</cp:revision>
  <cp:lastPrinted>2015-11-12T11:37:38Z</cp:lastPrinted>
  <dcterms:created xsi:type="dcterms:W3CDTF">2015-11-09T09:32:52Z</dcterms:created>
  <dcterms:modified xsi:type="dcterms:W3CDTF">2016-09-27T15:43:57Z</dcterms:modified>
</cp:coreProperties>
</file>