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1" r:id="rId2"/>
  </p:sldIdLst>
  <p:sldSz cx="9906000" cy="6858000" type="A4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2" y="-7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47650" y="228600"/>
            <a:ext cx="9420606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29304" y="5353963"/>
            <a:ext cx="9450324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600200"/>
            <a:ext cx="84201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556001"/>
            <a:ext cx="69342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47650" y="228600"/>
            <a:ext cx="9420606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29304" y="714191"/>
            <a:ext cx="9450324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1447803"/>
            <a:ext cx="222885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1447800"/>
            <a:ext cx="652145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47650" y="228600"/>
            <a:ext cx="9420606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551394" y="4203592"/>
            <a:ext cx="3116131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837597" y="4075290"/>
            <a:ext cx="6006558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064458" y="4087564"/>
            <a:ext cx="5923645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6076946" y="4074177"/>
            <a:ext cx="3583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29304" y="4058556"/>
            <a:ext cx="9450324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535" y="2463560"/>
            <a:ext cx="84201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1315" y="1437449"/>
            <a:ext cx="6952546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733043" y="2679192"/>
            <a:ext cx="4140708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032248" y="2679192"/>
            <a:ext cx="4140708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3044" y="2678114"/>
            <a:ext cx="4140708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3780" y="3429003"/>
            <a:ext cx="4138393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5550" y="2678113"/>
            <a:ext cx="4140708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0" y="3429003"/>
            <a:ext cx="4140708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47650" y="228600"/>
            <a:ext cx="9420606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29304" y="714192"/>
            <a:ext cx="9450324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47650" y="228600"/>
            <a:ext cx="9420606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0600" y="3581403"/>
            <a:ext cx="36322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29304" y="714191"/>
            <a:ext cx="9450324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90600" y="2286000"/>
            <a:ext cx="36322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9626" y="1828800"/>
            <a:ext cx="422941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47650" y="228600"/>
            <a:ext cx="9420606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29304" y="5353963"/>
            <a:ext cx="9450324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80336" y="338667"/>
            <a:ext cx="413036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74028" y="2785536"/>
            <a:ext cx="4136673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08050" y="1371600"/>
            <a:ext cx="386334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47650" y="228600"/>
            <a:ext cx="9420606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29304" y="1679430"/>
            <a:ext cx="9450324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338328"/>
            <a:ext cx="89154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3979" y="6250167"/>
            <a:ext cx="41022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9777" y="6250167"/>
            <a:ext cx="41022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23680" y="6250166"/>
            <a:ext cx="12586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41" y="2675467"/>
            <a:ext cx="8025694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62524" y="1988841"/>
            <a:ext cx="8580953" cy="413732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sz="3000" dirty="0">
                <a:latin typeface="+mj-lt"/>
              </a:rPr>
              <a:t>МИТРО предоставляет общежитие.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3000" dirty="0">
                <a:latin typeface="+mj-lt"/>
              </a:rPr>
              <a:t>Количество мест – 100.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3000" dirty="0" smtClean="0">
                <a:latin typeface="+mj-lt"/>
              </a:rPr>
              <a:t>Дополнительная</a:t>
            </a:r>
            <a:r>
              <a:rPr lang="en-US" sz="3000" dirty="0" smtClean="0">
                <a:latin typeface="+mj-lt"/>
              </a:rPr>
              <a:t> </a:t>
            </a:r>
            <a:r>
              <a:rPr lang="ru-RU" sz="3000" dirty="0" smtClean="0">
                <a:latin typeface="+mj-lt"/>
              </a:rPr>
              <a:t>информация </a:t>
            </a:r>
            <a:r>
              <a:rPr lang="ru-RU" sz="3000" dirty="0">
                <a:latin typeface="+mj-lt"/>
              </a:rPr>
              <a:t>по т</a:t>
            </a:r>
            <a:r>
              <a:rPr lang="ru-RU" sz="3000" dirty="0" smtClean="0">
                <a:latin typeface="+mj-lt"/>
              </a:rPr>
              <a:t>елефону</a:t>
            </a:r>
            <a:r>
              <a:rPr lang="ru-RU" sz="3000" dirty="0">
                <a:latin typeface="+mj-lt"/>
              </a:rPr>
              <a:t>: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3600" dirty="0">
                <a:latin typeface="+mj-lt"/>
              </a:rPr>
              <a:t>8 ( 9 2 6 ) 2 2 9 - 8 5 - 4 1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Информация о наличии общежития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778480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Другая 2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FD3636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422</TotalTime>
  <Words>33</Words>
  <Application>Microsoft Office PowerPoint</Application>
  <PresentationFormat>Лист A4 (210x297 мм)</PresentationFormat>
  <Paragraphs>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Волна</vt:lpstr>
      <vt:lpstr>Информация о наличии общежития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ПРИЕМНАЯ КАМПАНИЯ-2016</dc:title>
  <dc:creator>admin</dc:creator>
  <cp:lastModifiedBy>Ольга Савка</cp:lastModifiedBy>
  <cp:revision>92</cp:revision>
  <cp:lastPrinted>2015-11-12T11:37:38Z</cp:lastPrinted>
  <dcterms:created xsi:type="dcterms:W3CDTF">2015-11-09T09:32:52Z</dcterms:created>
  <dcterms:modified xsi:type="dcterms:W3CDTF">2016-09-27T13:15:07Z</dcterms:modified>
</cp:coreProperties>
</file>