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3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780451"/>
              </p:ext>
            </p:extLst>
          </p:nvPr>
        </p:nvGraphicFramePr>
        <p:xfrm>
          <a:off x="974558" y="1772816"/>
          <a:ext cx="8026267" cy="415184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20436"/>
                <a:gridCol w="2790072"/>
                <a:gridCol w="1605253"/>
                <a:gridCol w="1605253"/>
                <a:gridCol w="1605253"/>
              </a:tblGrid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№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Направление</a:t>
                      </a:r>
                      <a:r>
                        <a:rPr lang="ru-RU" sz="1500" b="0" baseline="0" dirty="0" smtClean="0">
                          <a:latin typeface="+mj-lt"/>
                        </a:rPr>
                        <a:t> подготовки/специальность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Очная</a:t>
                      </a:r>
                      <a:r>
                        <a:rPr lang="ru-RU" sz="1500" b="0" baseline="0" dirty="0" smtClean="0">
                          <a:latin typeface="+mj-lt"/>
                        </a:rPr>
                        <a:t> форма обучения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Заочная форма обучения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Всего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29030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1.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38.03.02</a:t>
                      </a:r>
                      <a:r>
                        <a:rPr lang="ru-RU" sz="1200" baseline="0" dirty="0" smtClean="0">
                          <a:latin typeface="+mj-lt"/>
                        </a:rPr>
                        <a:t> Менеджмент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80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180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33488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2.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42.03.01 Реклама и связи с общественностью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20</a:t>
                      </a:r>
                      <a:r>
                        <a:rPr lang="en-US" sz="1200" dirty="0" smtClean="0">
                          <a:latin typeface="+mj-lt"/>
                        </a:rPr>
                        <a:t>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11886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3.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42.03.02 Журналистика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300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700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13257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4.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45.03.02 Лингвистика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-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29030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5.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52.05.01  Актерское искусство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-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6.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53.05.03 Музыкальная звукорежиссура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80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j-lt"/>
                        </a:rPr>
                        <a:t>1</a:t>
                      </a:r>
                      <a:r>
                        <a:rPr lang="ru-RU" sz="1200" dirty="0" smtClean="0">
                          <a:latin typeface="+mj-lt"/>
                        </a:rPr>
                        <a:t>80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13484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7.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55.05.01 Режиссура кино и телевидения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80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180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14056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8.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55.05.03 </a:t>
                      </a:r>
                      <a:r>
                        <a:rPr lang="ru-RU" sz="1200" dirty="0" err="1" smtClean="0">
                          <a:latin typeface="+mj-lt"/>
                        </a:rPr>
                        <a:t>Кинооператорство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100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60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160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latin typeface="+mj-lt"/>
                        </a:rPr>
                        <a:t>Всего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1100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700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1800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84515" y="404665"/>
            <a:ext cx="8837391" cy="1368152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Планируемое количество мест </a:t>
            </a:r>
            <a:br>
              <a:rPr lang="ru-RU" sz="2700" dirty="0" smtClean="0"/>
            </a:br>
            <a:r>
              <a:rPr lang="ru-RU" sz="2700" dirty="0" smtClean="0"/>
              <a:t>по </a:t>
            </a:r>
            <a:r>
              <a:rPr lang="ru-RU" sz="2700" dirty="0"/>
              <a:t>направлениям </a:t>
            </a:r>
            <a:r>
              <a:rPr lang="ru-RU" sz="2700" dirty="0" smtClean="0"/>
              <a:t>подготовки/специальностям</a:t>
            </a:r>
            <a:br>
              <a:rPr lang="ru-RU" sz="2700" dirty="0" smtClean="0"/>
            </a:br>
            <a:r>
              <a:rPr lang="ru-RU" sz="2700" smtClean="0"/>
              <a:t>на 2017/2018 </a:t>
            </a:r>
            <a:r>
              <a:rPr lang="ru-RU" sz="2700" dirty="0" smtClean="0"/>
              <a:t>учебный год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974559" y="6453337"/>
            <a:ext cx="8034893" cy="3253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050" dirty="0" smtClean="0">
                <a:latin typeface="+mj-lt"/>
              </a:rPr>
              <a:t>ОБУЧНИЕ ОСУЩЕСТВЛЯЕТСЯ ПО ДОГОВОРАМ ОБ ОКАЗАНИИ ПЛАТНЫХ ОБРАЗОВАТЕЛЬНЫХ УСЛУГ</a:t>
            </a:r>
            <a:r>
              <a:rPr lang="ru-RU" sz="900" dirty="0" smtClean="0">
                <a:latin typeface="+mj-lt"/>
              </a:rPr>
              <a:t> </a:t>
            </a:r>
            <a:endParaRPr lang="ru-RU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9947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453</TotalTime>
  <Words>93</Words>
  <Application>Microsoft Office PowerPoint</Application>
  <PresentationFormat>Лист A4 (210x297 мм)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Планируемое количество мест  по направлениям подготовки/специальностям на 2017/2018 учебный год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94</cp:revision>
  <cp:lastPrinted>2015-11-12T11:37:38Z</cp:lastPrinted>
  <dcterms:created xsi:type="dcterms:W3CDTF">2015-11-09T09:32:52Z</dcterms:created>
  <dcterms:modified xsi:type="dcterms:W3CDTF">2016-09-30T14:04:19Z</dcterms:modified>
</cp:coreProperties>
</file>