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5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856891"/>
              </p:ext>
            </p:extLst>
          </p:nvPr>
        </p:nvGraphicFramePr>
        <p:xfrm>
          <a:off x="1052567" y="1340768"/>
          <a:ext cx="8026268" cy="483081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0522"/>
                <a:gridCol w="3042338"/>
                <a:gridCol w="3783408"/>
              </a:tblGrid>
              <a:tr h="463629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Код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Направление подготовки/специальность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Приоритетность вступительных испытаний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baseline="0" dirty="0" smtClean="0">
                          <a:latin typeface="+mj-lt"/>
                        </a:rPr>
                        <a:t>при ранжировании</a:t>
                      </a:r>
                    </a:p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38.03.02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+mj-lt"/>
                        </a:rPr>
                        <a:t>Менеджмент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900" u="sng" dirty="0" smtClean="0">
                          <a:latin typeface="+mj-lt"/>
                        </a:rPr>
                        <a:t>Математика (профильный уровень)</a:t>
                      </a:r>
                      <a:endParaRPr lang="en-US" sz="900" u="sng" dirty="0" smtClean="0">
                        <a:latin typeface="+mj-lt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Обществознание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</a:tr>
              <a:tr h="2505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42.03.01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Реклама и связи с общественностью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sng" dirty="0" smtClean="0">
                          <a:latin typeface="+mj-lt"/>
                        </a:rPr>
                        <a:t>Обществознание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dirty="0" smtClean="0">
                          <a:latin typeface="+mj-lt"/>
                        </a:rPr>
                        <a:t>Русский язык</a:t>
                      </a:r>
                      <a:endParaRPr lang="en-US" sz="900" dirty="0" smtClean="0">
                        <a:latin typeface="+mj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dirty="0" smtClean="0">
                          <a:latin typeface="+mj-lt"/>
                        </a:rPr>
                        <a:t>История</a:t>
                      </a:r>
                      <a:endParaRPr lang="ru-RU" sz="900" dirty="0">
                        <a:latin typeface="+mj-lt"/>
                      </a:endParaRPr>
                    </a:p>
                  </a:txBody>
                  <a:tcPr marL="99060" marR="99060"/>
                </a:tc>
              </a:tr>
              <a:tr h="64908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42.03.02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Журналистика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sng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dirty="0" smtClean="0">
                          <a:latin typeface="+mj-lt"/>
                        </a:rPr>
                        <a:t>Русский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Творческое испытание </a:t>
                      </a:r>
                      <a:r>
                        <a:rPr lang="ru-RU" sz="900" dirty="0" smtClean="0">
                          <a:latin typeface="+mj-lt"/>
                        </a:rPr>
                        <a:t>– сочинение</a:t>
                      </a:r>
                    </a:p>
                  </a:txBody>
                  <a:tcPr marL="99060" marR="99060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45.03.02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Лингвистика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sng" dirty="0" smtClean="0">
                          <a:latin typeface="+mj-lt"/>
                        </a:rPr>
                        <a:t>Иностранный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Литература</a:t>
                      </a:r>
                      <a:endParaRPr lang="ru-RU" sz="900" u="sng" dirty="0">
                        <a:latin typeface="+mj-lt"/>
                      </a:endParaRPr>
                    </a:p>
                  </a:txBody>
                  <a:tcPr marL="99060" marR="99060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52.05.01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Актерское искусство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53.05.03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Музыкальная звукорежиссура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sng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</a:tr>
              <a:tr h="16789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Режиссура кино и телевидения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sng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9060" marR="99060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+mj-lt"/>
                        </a:rPr>
                        <a:t>Кинооператорство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sng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5300" y="260648"/>
            <a:ext cx="8915400" cy="100811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Перечень</a:t>
            </a:r>
            <a:r>
              <a:rPr lang="ru-RU" sz="2400" dirty="0" smtClean="0"/>
              <a:t> вступительных испытаний с указанием приоритетности </a:t>
            </a:r>
            <a:r>
              <a:rPr lang="ru-RU" sz="2700" dirty="0" smtClean="0"/>
              <a:t>вступительных</a:t>
            </a:r>
            <a:r>
              <a:rPr lang="ru-RU" sz="2400" dirty="0" smtClean="0"/>
              <a:t> испытаний при ранжировании </a:t>
            </a:r>
            <a:r>
              <a:rPr lang="ru-RU" sz="2700" dirty="0" smtClean="0"/>
              <a:t>списков</a:t>
            </a:r>
            <a:r>
              <a:rPr lang="ru-RU" sz="2400" dirty="0" smtClean="0"/>
              <a:t> поступающих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9203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445</TotalTime>
  <Words>86</Words>
  <Application>Microsoft Office PowerPoint</Application>
  <PresentationFormat>Лист A4 (210x297 мм)</PresentationFormat>
  <Paragraphs>46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Перечень вступительных испытаний с указанием приоритетности вступительных испытаний при ранжировании списков поступающих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94</cp:revision>
  <cp:lastPrinted>2015-11-12T11:37:38Z</cp:lastPrinted>
  <dcterms:created xsi:type="dcterms:W3CDTF">2015-11-09T09:32:52Z</dcterms:created>
  <dcterms:modified xsi:type="dcterms:W3CDTF">2016-09-27T15:17:02Z</dcterms:modified>
</cp:coreProperties>
</file>