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404323"/>
              </p:ext>
            </p:extLst>
          </p:nvPr>
        </p:nvGraphicFramePr>
        <p:xfrm>
          <a:off x="818541" y="2276872"/>
          <a:ext cx="8268919" cy="3840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68052"/>
                <a:gridCol w="4882795"/>
                <a:gridCol w="2918072"/>
              </a:tblGrid>
              <a:tr h="509146"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№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j-lt"/>
                        </a:rPr>
                        <a:t>Вступительное испытание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+mj-lt"/>
                        </a:rPr>
                        <a:t>Минимальное</a:t>
                      </a:r>
                      <a:r>
                        <a:rPr lang="ru-RU" sz="1500" b="0" baseline="0" dirty="0" smtClean="0">
                          <a:latin typeface="+mj-lt"/>
                        </a:rPr>
                        <a:t> к</a:t>
                      </a:r>
                      <a:r>
                        <a:rPr lang="ru-RU" sz="1500" b="0" dirty="0" smtClean="0">
                          <a:latin typeface="+mj-lt"/>
                        </a:rPr>
                        <a:t>оличество баллов</a:t>
                      </a:r>
                      <a:endParaRPr lang="ru-RU" sz="15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26939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1.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Русский язык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36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</a:tr>
              <a:tr h="26939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2.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Литература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32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</a:tr>
              <a:tr h="26939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3.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Математика (профильный уровень)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27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</a:tr>
              <a:tr h="26939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4.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История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32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</a:tr>
              <a:tr h="26939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5.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Обществознание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42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</a:tr>
              <a:tr h="26939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6.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Иностранный язык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22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</a:tr>
              <a:tr h="26939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7.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Творческий экзамен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45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</a:tr>
              <a:tr h="26939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8.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Творческое</a:t>
                      </a:r>
                      <a:r>
                        <a:rPr lang="ru-RU" sz="1400" b="0" baseline="0" dirty="0" smtClean="0">
                          <a:latin typeface="+mj-lt"/>
                        </a:rPr>
                        <a:t> испытание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0" dirty="0" smtClean="0">
                          <a:latin typeface="+mj-lt"/>
                        </a:rPr>
                        <a:t>45</a:t>
                      </a:r>
                      <a:endParaRPr lang="ru-RU" sz="1400" b="0" dirty="0">
                        <a:latin typeface="+mj-lt"/>
                      </a:endParaRPr>
                    </a:p>
                  </a:txBody>
                  <a:tcPr marL="99060" marR="99060" anchor="b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5300" y="836712"/>
            <a:ext cx="8915400" cy="360040"/>
          </a:xfrm>
        </p:spPr>
        <p:txBody>
          <a:bodyPr>
            <a:noAutofit/>
          </a:bodyPr>
          <a:lstStyle/>
          <a:p>
            <a:r>
              <a:rPr lang="ru-RU" sz="2400" dirty="0" smtClean="0"/>
              <a:t>Минимальное количество баллов </a:t>
            </a:r>
            <a:br>
              <a:rPr lang="ru-RU" sz="2400" dirty="0" smtClean="0"/>
            </a:br>
            <a:r>
              <a:rPr lang="ru-RU" sz="2400" dirty="0" smtClean="0"/>
              <a:t>для каждого вступительного испытания, необходимого для поступления по программам </a:t>
            </a:r>
            <a:r>
              <a:rPr lang="ru-RU" sz="2400" dirty="0" err="1" smtClean="0"/>
              <a:t>бакалавриата</a:t>
            </a:r>
            <a:r>
              <a:rPr lang="ru-RU" sz="2400" dirty="0" smtClean="0"/>
              <a:t> и программам </a:t>
            </a:r>
            <a:r>
              <a:rPr lang="ru-RU" sz="2400" dirty="0" err="1" smtClean="0"/>
              <a:t>специалитета</a:t>
            </a:r>
            <a:r>
              <a:rPr lang="ru-RU" sz="2400" dirty="0" smtClean="0"/>
              <a:t> в </a:t>
            </a:r>
            <a:r>
              <a:rPr lang="ru-RU" sz="2400" dirty="0" smtClean="0"/>
              <a:t>2017-2018 </a:t>
            </a:r>
            <a:r>
              <a:rPr lang="ru-RU" sz="2400" dirty="0" smtClean="0"/>
              <a:t>учебном году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7156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445</TotalTime>
  <Words>49</Words>
  <Application>Microsoft Office PowerPoint</Application>
  <PresentationFormat>Лист A4 (210x297 мм)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Минимальное количество баллов  для каждого вступительного испытания, необходимого для поступления по программам бакалавриата и программам специалитета в 2017-2018 учебном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95</cp:revision>
  <cp:lastPrinted>2015-11-12T11:37:38Z</cp:lastPrinted>
  <dcterms:created xsi:type="dcterms:W3CDTF">2015-11-09T09:32:52Z</dcterms:created>
  <dcterms:modified xsi:type="dcterms:W3CDTF">2016-10-03T07:46:15Z</dcterms:modified>
</cp:coreProperties>
</file>