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6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6830522"/>
              </p:ext>
            </p:extLst>
          </p:nvPr>
        </p:nvGraphicFramePr>
        <p:xfrm>
          <a:off x="428497" y="1268761"/>
          <a:ext cx="9127014" cy="501369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0130"/>
                <a:gridCol w="2496277"/>
                <a:gridCol w="2652295"/>
                <a:gridCol w="1482165"/>
                <a:gridCol w="1326147"/>
              </a:tblGrid>
              <a:tr h="463629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Код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Направление подготовки/специальность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Вступительные испытания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baseline="0" dirty="0" smtClean="0">
                          <a:latin typeface="+mj-lt"/>
                        </a:rPr>
                        <a:t>в порядке приоритетности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Форма проведения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Минимальное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количество баллов</a:t>
                      </a:r>
                    </a:p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38.03.02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+mj-lt"/>
                        </a:rPr>
                        <a:t>Менеджмент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Математика </a:t>
                      </a:r>
                      <a:endParaRPr lang="en-US" sz="900" u="none" dirty="0" smtClean="0">
                        <a:latin typeface="+mj-lt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Обществознание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27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42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505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42.03.01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Реклама и связи с общественностью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Обществознание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  <a:endParaRPr lang="en-US" sz="900" u="none" dirty="0" smtClean="0">
                        <a:latin typeface="+mj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История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Тестирование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32</a:t>
                      </a:r>
                      <a:endParaRPr lang="ru-RU" sz="9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64908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42.03.02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Журналистика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Творческое испытание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Сочинение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45</a:t>
                      </a: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45.03.02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Лингвистика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Иностранный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Литература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22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52.05.01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Актерское искусство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53.05.03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Музыкальная звукорежиссура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16789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Режиссура кино и телевидения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+mj-lt"/>
                        </a:rPr>
                        <a:t>Кинооператорство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kumimoji="0" lang="ru-RU" sz="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Impact"/>
                          <a:ea typeface="+mn-ea"/>
                          <a:cs typeface="+mn-cs"/>
                        </a:rPr>
                        <a:t>Собеседование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Тестирование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72480" y="260648"/>
            <a:ext cx="9361040" cy="1008112"/>
          </a:xfrm>
        </p:spPr>
        <p:txBody>
          <a:bodyPr>
            <a:noAutofit/>
          </a:bodyPr>
          <a:lstStyle/>
          <a:p>
            <a:r>
              <a:rPr lang="ru-RU" sz="2000" dirty="0"/>
              <a:t>Информация о формах проведения </a:t>
            </a:r>
            <a:r>
              <a:rPr lang="ru-RU" sz="2000" dirty="0" smtClean="0"/>
              <a:t>вступительных </a:t>
            </a:r>
            <a:r>
              <a:rPr lang="ru-RU" sz="2000" dirty="0"/>
              <a:t>испытаний, </a:t>
            </a:r>
            <a:r>
              <a:rPr lang="ru-RU" sz="2000" dirty="0" smtClean="0"/>
              <a:t>проводимых </a:t>
            </a:r>
            <a:r>
              <a:rPr lang="ru-RU" sz="2000" dirty="0"/>
              <a:t>организацией </a:t>
            </a:r>
            <a:r>
              <a:rPr lang="ru-RU" sz="2000" dirty="0" smtClean="0"/>
              <a:t>самостоятельно</a:t>
            </a:r>
            <a:r>
              <a:rPr lang="en-US" sz="20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1500" dirty="0" smtClean="0"/>
              <a:t>(</a:t>
            </a:r>
            <a:r>
              <a:rPr lang="ru-RU" sz="1500" dirty="0" smtClean="0"/>
              <a:t>для </a:t>
            </a:r>
            <a:r>
              <a:rPr lang="ru-RU" sz="1500" dirty="0" smtClean="0"/>
              <a:t>граждан, имеющих начальное, среднее, высшее общее образование)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215445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447</TotalTime>
  <Words>133</Words>
  <Application>Microsoft Office PowerPoint</Application>
  <PresentationFormat>Лист A4 (210x297 мм)</PresentationFormat>
  <Paragraphs>98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формах проведения вступительных испытаний, проводимых организацией самостоятельно  (для граждан, имеющих начальное, среднее, высшее общее образование)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96</cp:revision>
  <cp:lastPrinted>2015-11-12T11:37:38Z</cp:lastPrinted>
  <dcterms:created xsi:type="dcterms:W3CDTF">2015-11-09T09:32:52Z</dcterms:created>
  <dcterms:modified xsi:type="dcterms:W3CDTF">2016-09-30T13:42:12Z</dcterms:modified>
</cp:coreProperties>
</file>