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6" r:id="rId2"/>
  </p:sldIdLst>
  <p:sldSz cx="9906000" cy="6858000" type="A4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600200"/>
            <a:ext cx="84201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556001"/>
            <a:ext cx="69342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1447803"/>
            <a:ext cx="222885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447800"/>
            <a:ext cx="652145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551394" y="4203592"/>
            <a:ext cx="3116131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837597" y="4075290"/>
            <a:ext cx="6006558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064458" y="4087564"/>
            <a:ext cx="5923645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6076946" y="4074177"/>
            <a:ext cx="3583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29304" y="4058556"/>
            <a:ext cx="9450324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535" y="2463560"/>
            <a:ext cx="84201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1315" y="1437449"/>
            <a:ext cx="6952546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33043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3044" y="2678114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3780" y="3429003"/>
            <a:ext cx="4138393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5550" y="2678113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0" y="3429003"/>
            <a:ext cx="4140708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29304" y="714192"/>
            <a:ext cx="9450324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600" y="3581403"/>
            <a:ext cx="36322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90600" y="2286000"/>
            <a:ext cx="36322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626" y="1828800"/>
            <a:ext cx="422941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0336" y="338667"/>
            <a:ext cx="413036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4028" y="2785536"/>
            <a:ext cx="4136673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08050" y="1371600"/>
            <a:ext cx="386334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29304" y="1679430"/>
            <a:ext cx="9450324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338328"/>
            <a:ext cx="89154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3979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9777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3680" y="6250166"/>
            <a:ext cx="12586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41" y="2675467"/>
            <a:ext cx="8025694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9234225"/>
              </p:ext>
            </p:extLst>
          </p:nvPr>
        </p:nvGraphicFramePr>
        <p:xfrm>
          <a:off x="416496" y="1298978"/>
          <a:ext cx="9139015" cy="49834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71669"/>
                <a:gridCol w="2499559"/>
                <a:gridCol w="2655782"/>
                <a:gridCol w="1484114"/>
                <a:gridCol w="1327891"/>
              </a:tblGrid>
              <a:tr h="792276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Код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Направление подготовки/специальность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Вступительные испытания</a:t>
                      </a:r>
                      <a:r>
                        <a:rPr lang="ru-RU" sz="1200" b="0" baseline="0" dirty="0" smtClean="0">
                          <a:latin typeface="+mj-lt"/>
                        </a:rPr>
                        <a:t> </a:t>
                      </a:r>
                    </a:p>
                    <a:p>
                      <a:pPr algn="ctr"/>
                      <a:r>
                        <a:rPr lang="ru-RU" sz="1200" b="0" baseline="0" dirty="0" smtClean="0">
                          <a:latin typeface="+mj-lt"/>
                        </a:rPr>
                        <a:t>в порядке приоритетности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Форма проведения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Минимальное</a:t>
                      </a:r>
                      <a:r>
                        <a:rPr lang="ru-RU" sz="1200" b="0" baseline="0" dirty="0" smtClean="0">
                          <a:latin typeface="+mj-lt"/>
                        </a:rPr>
                        <a:t> количество баллов</a:t>
                      </a:r>
                    </a:p>
                    <a:p>
                      <a:pPr algn="ctr"/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48416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38.03.02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baseline="0" dirty="0" smtClean="0">
                          <a:latin typeface="+mj-lt"/>
                        </a:rPr>
                        <a:t>Менеджмент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Математика </a:t>
                      </a:r>
                      <a:endParaRPr lang="en-US" sz="900" u="none" dirty="0" smtClean="0">
                        <a:latin typeface="+mj-lt"/>
                      </a:endParaRPr>
                    </a:p>
                    <a:p>
                      <a:pPr marL="228600" indent="-228600"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</a:t>
                      </a:r>
                      <a:r>
                        <a:rPr lang="ru-RU" sz="900" u="none" baseline="0" dirty="0" smtClean="0">
                          <a:latin typeface="+mj-lt"/>
                        </a:rPr>
                        <a:t> язык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ru-RU" sz="900" u="none" baseline="0" dirty="0" smtClean="0">
                          <a:latin typeface="+mj-lt"/>
                        </a:rPr>
                        <a:t>Обществознание</a:t>
                      </a:r>
                      <a:endParaRPr lang="ru-RU" sz="900" u="none" dirty="0">
                        <a:latin typeface="+mj-lt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Тестирование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Тестирование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Тестирование</a:t>
                      </a:r>
                      <a:endParaRPr lang="ru-RU" sz="900" u="none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27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36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42</a:t>
                      </a:r>
                      <a:endParaRPr lang="ru-RU" sz="900" u="none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48416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42.03.01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Реклама и связи с общественностью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900" u="none" dirty="0" smtClean="0">
                          <a:latin typeface="+mj-lt"/>
                        </a:rPr>
                        <a:t>Обществознание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 язык</a:t>
                      </a:r>
                      <a:endParaRPr lang="en-US" sz="900" u="none" dirty="0" smtClean="0">
                        <a:latin typeface="+mj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История</a:t>
                      </a:r>
                      <a:endParaRPr lang="ru-RU" sz="900" u="none" dirty="0">
                        <a:latin typeface="+mj-lt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900" u="none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Тестирование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ru-RU" sz="900" u="none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Тестирование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ru-RU" sz="900" u="none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Тестирование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42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36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32</a:t>
                      </a:r>
                      <a:endParaRPr lang="ru-RU" sz="90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61621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42.03.02 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Журналистика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900" u="none" dirty="0" smtClean="0">
                          <a:latin typeface="+mj-lt"/>
                        </a:rPr>
                        <a:t>Собеседование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Литература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 язык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Творческое испытание 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+mj-lt"/>
                        </a:rPr>
                        <a:t>Собеседование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Тестирование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Тестирование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Сочинение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45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32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36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45</a:t>
                      </a:r>
                    </a:p>
                  </a:txBody>
                  <a:tcPr marL="99060" marR="99060" anchor="ctr"/>
                </a:tc>
              </a:tr>
              <a:tr h="48416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45.03.02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Лингвистика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Иностранный язык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</a:t>
                      </a:r>
                      <a:r>
                        <a:rPr lang="ru-RU" sz="900" u="none" baseline="0" dirty="0" smtClean="0">
                          <a:latin typeface="+mj-lt"/>
                        </a:rPr>
                        <a:t> язык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baseline="0" dirty="0" smtClean="0">
                          <a:latin typeface="+mj-lt"/>
                        </a:rPr>
                        <a:t>Литература</a:t>
                      </a:r>
                      <a:endParaRPr lang="ru-RU" sz="900" u="none" dirty="0">
                        <a:latin typeface="+mj-lt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Тестирование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Тестирование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Тестирование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22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36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32</a:t>
                      </a:r>
                      <a:endParaRPr lang="ru-RU" sz="900" u="none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48416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52.05.01 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Актерское искусство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Собеседование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Литература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 язык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Собеседование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Тестирование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Тестирование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45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32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36</a:t>
                      </a:r>
                    </a:p>
                  </a:txBody>
                  <a:tcPr marL="99060" marR="99060" anchor="ctr"/>
                </a:tc>
              </a:tr>
              <a:tr h="48416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53.05.03 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Музыкальная звукорежиссура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Собеседование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Литература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 язык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Собеседование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Тестирование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Тестирование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45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32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36</a:t>
                      </a:r>
                    </a:p>
                  </a:txBody>
                  <a:tcPr marL="99060" marR="99060" anchor="ctr"/>
                </a:tc>
              </a:tr>
              <a:tr h="48416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55.05.01 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Режиссура кино и телевидения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Собеседование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Литература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 язык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Собеседование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Тестирование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Тестирование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45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32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36</a:t>
                      </a:r>
                    </a:p>
                  </a:txBody>
                  <a:tcPr marL="99060" marR="99060" anchor="ctr"/>
                </a:tc>
              </a:tr>
              <a:tr h="484169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55.05.03 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>
                          <a:latin typeface="+mj-lt"/>
                        </a:rPr>
                        <a:t>Кинооператорство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Собеседование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Литература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 язык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Собеседование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Тестирование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Тестирование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45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32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36</a:t>
                      </a:r>
                    </a:p>
                  </a:txBody>
                  <a:tcPr marL="99060" marR="99060"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72480" y="260648"/>
            <a:ext cx="9361040" cy="1008112"/>
          </a:xfrm>
        </p:spPr>
        <p:txBody>
          <a:bodyPr>
            <a:noAutofit/>
          </a:bodyPr>
          <a:lstStyle/>
          <a:p>
            <a:r>
              <a:rPr lang="ru-RU" sz="2000" dirty="0"/>
              <a:t>Информация о формах проведения </a:t>
            </a:r>
            <a:r>
              <a:rPr lang="ru-RU" sz="2000" dirty="0" smtClean="0"/>
              <a:t>вступительных </a:t>
            </a:r>
            <a:r>
              <a:rPr lang="ru-RU" sz="2000" dirty="0"/>
              <a:t>испытаний, </a:t>
            </a:r>
            <a:r>
              <a:rPr lang="ru-RU" sz="2000" dirty="0" smtClean="0"/>
              <a:t>проводимых </a:t>
            </a:r>
            <a:r>
              <a:rPr lang="ru-RU" sz="2000" dirty="0"/>
              <a:t>организацией </a:t>
            </a:r>
            <a:r>
              <a:rPr lang="ru-RU" sz="2000" dirty="0" smtClean="0"/>
              <a:t>самостоятельно</a:t>
            </a:r>
            <a:r>
              <a:rPr lang="en-US" sz="2000" dirty="0" smtClean="0"/>
              <a:t>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1500" dirty="0" smtClean="0"/>
              <a:t>(</a:t>
            </a:r>
            <a:r>
              <a:rPr lang="ru-RU" sz="1500" dirty="0"/>
              <a:t>для иностранных граждан, имеющих среднее общее, начальное, среднее, высшее общее образование, полученное в образовательных учреждениях иностранных государств)</a:t>
            </a:r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215445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Другая 2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FD3636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448</TotalTime>
  <Words>133</Words>
  <Application>Microsoft Office PowerPoint</Application>
  <PresentationFormat>Лист A4 (210x297 мм)</PresentationFormat>
  <Paragraphs>98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Информация о формах проведения вступительных испытаний, проводимых организацией самостоятельно  (для иностранных граждан, имеющих среднее общее, начальное, среднее, высшее общее образование, полученное в образовательных учреждениях иностранных государств)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ПРИЕМНАЯ КАМПАНИЯ-2016</dc:title>
  <dc:creator>admin</dc:creator>
  <cp:lastModifiedBy>Ольга Савка</cp:lastModifiedBy>
  <cp:revision>97</cp:revision>
  <cp:lastPrinted>2015-11-12T11:37:38Z</cp:lastPrinted>
  <dcterms:created xsi:type="dcterms:W3CDTF">2015-11-09T09:32:52Z</dcterms:created>
  <dcterms:modified xsi:type="dcterms:W3CDTF">2016-09-30T13:43:19Z</dcterms:modified>
</cp:coreProperties>
</file>