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44741" y="2675469"/>
            <a:ext cx="8025694" cy="26257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latin typeface="+mj-lt"/>
              </a:rPr>
              <a:t>Сдача вступительных </a:t>
            </a:r>
            <a:r>
              <a:rPr lang="ru-RU" sz="3000" dirty="0" smtClean="0">
                <a:latin typeface="+mj-lt"/>
              </a:rPr>
              <a:t>испытаний возможна </a:t>
            </a:r>
            <a:r>
              <a:rPr lang="ru-RU" sz="3000" dirty="0">
                <a:latin typeface="+mj-lt"/>
              </a:rPr>
              <a:t>только </a:t>
            </a:r>
            <a:r>
              <a:rPr lang="ru-RU" sz="3000" dirty="0" smtClean="0">
                <a:latin typeface="+mj-lt"/>
              </a:rPr>
              <a:t>на русском языке.</a:t>
            </a:r>
            <a:endParaRPr lang="ru-RU" sz="3000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260648"/>
            <a:ext cx="8915400" cy="1440160"/>
          </a:xfrm>
        </p:spPr>
        <p:txBody>
          <a:bodyPr>
            <a:noAutofit/>
          </a:bodyPr>
          <a:lstStyle/>
          <a:p>
            <a:r>
              <a:rPr lang="ru-RU" sz="2400" dirty="0" smtClean="0"/>
              <a:t>Информация о возможности сдачи вступительных испытаний, проводимых организацией самостоятельно, </a:t>
            </a:r>
            <a:br>
              <a:rPr lang="ru-RU" sz="2400" dirty="0" smtClean="0"/>
            </a:br>
            <a:r>
              <a:rPr lang="ru-RU" sz="2400" dirty="0" smtClean="0"/>
              <a:t>на языке республики Российской Федерации, </a:t>
            </a:r>
            <a:br>
              <a:rPr lang="ru-RU" sz="2400" dirty="0" smtClean="0"/>
            </a:br>
            <a:r>
              <a:rPr lang="ru-RU" sz="2400" dirty="0" smtClean="0"/>
              <a:t>на территории которой расположена организация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5492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422</TotalTime>
  <Words>20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возможности сдачи вступительных испытаний, проводимых организацией самостоятельно,  на языке республики Российской Федерации,  на территории которой расположена организация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92</cp:revision>
  <cp:lastPrinted>2015-11-12T11:37:38Z</cp:lastPrinted>
  <dcterms:created xsi:type="dcterms:W3CDTF">2015-11-09T09:32:52Z</dcterms:created>
  <dcterms:modified xsi:type="dcterms:W3CDTF">2016-09-27T15:19:11Z</dcterms:modified>
</cp:coreProperties>
</file>